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8" r:id="rId5"/>
    <p:sldId id="270" r:id="rId6"/>
    <p:sldId id="276" r:id="rId7"/>
    <p:sldId id="271" r:id="rId8"/>
    <p:sldId id="272" r:id="rId9"/>
    <p:sldId id="273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89CD-04A0-4B5D-BAC3-E0F4D65BEB48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75A0-39B4-4D6D-88A6-14FF7431F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EEA6-30CC-466A-BAF1-664F2AA6FCA7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A242-AF73-4FD3-BD3A-D70042EA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42DF-4B9D-4787-B082-B739CB6C4A2D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CBED2-A797-41E8-9172-82E3271D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E86D-2FFE-4C2E-B2B0-66E2D8BDF09D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8CC6-DFEB-43CC-925A-9CC1FC68A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779A-226F-4B6D-A765-11A8ABC0EBF1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236D-8FC0-49A6-8070-E34AF608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D867-8F7B-4DC0-99DC-6A85269215CF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7EC8-BE2F-4D65-B767-4ECE03E4F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6C7-2145-41B6-A749-B7E2C9CE0C2D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84FC-A727-4D4A-B22E-CAE0E122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7E3A-AAA8-45DA-96B1-C095BC4461ED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6274-022E-4CE5-B0B8-F79349ACB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2F1A-A891-4F6A-B7B1-954C62D7214D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2EE0-D96A-4C20-9BDD-9FCF02168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8033-24B8-4659-B01F-1F47A693431B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F772-28AA-496A-94A7-0FCD86AD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854B-33D1-4440-B364-3D8F7F14FD16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FB14-4E93-4080-A2AC-82EF5BD03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DAD7D6-C91C-4821-8A86-32630DD2157E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55B4F-E71B-4A17-95F2-7697F39F7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38576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учебно-методической комиссии Института естественных наук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2015-2016 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7"/>
          <a:ext cx="8715436" cy="6215116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71318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Отчет по итогам стажировок и курсов повышения преподавателей ИЕН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разработке адаптированных образовательных программ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Об итогах работы УМК ИЕН во втором семестре 2015-16 уч.г.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7"/>
          <a:ext cx="8715436" cy="6044363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68795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Итоги проведения открытых занятий на кафедрах за 2 полугодие 2015-16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 о методической работе кафедр, УМК ИЕН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УМК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3"/>
          <a:ext cx="8643999" cy="521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607"/>
                <a:gridCol w="4321999"/>
                <a:gridCol w="1466393"/>
                <a:gridCol w="2161000"/>
              </a:tblGrid>
              <a:tr h="505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ФИО члена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Кафедра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Рафаилов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Адюм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Михайлович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Биологии</a:t>
                      </a: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Пестряков Борис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Николаевич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Ботаники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Давыдова Нина Григорьевна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секретарь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Зоологии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Гермогенова Наталья Иннокентьевна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ОАиФХ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Федосеева Валентина Ивановна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ВМСиОХ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Пахомова Любовь Семеновна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Кузьмина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Саргылана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Семеновна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Биохимии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Петров Марат Иванович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Афанасьева Екатерина Александровна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Растениеводство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Собакина Татьяна Гаврииловна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председатель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51 -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МПБХиГ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85723"/>
          <a:ext cx="8143932" cy="6379464"/>
        </p:xfrm>
        <a:graphic>
          <a:graphicData uri="http://schemas.openxmlformats.org/drawingml/2006/table">
            <a:tbl>
              <a:tblPr/>
              <a:tblGrid>
                <a:gridCol w="339098"/>
                <a:gridCol w="3804306"/>
                <a:gridCol w="2530040"/>
                <a:gridCol w="1470488"/>
              </a:tblGrid>
              <a:tr h="714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работы / вопроса повестки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Наименование утверждаемого документа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плана методической работы кафедр и состава УМК ИЕН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План работы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 макете ООП ВО (Б, С, М), рассылка макета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Постановление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Работа над размещением ЭОР в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Моодле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СВФУ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сент-окт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Завкаф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члены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508003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42863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 работы и состава УМК ИЕН (КУМС)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План работы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плана работы открытых занятий за 1 полугодие 2015-16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План открытых занятий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плана повышения квалификации и стажировки преподавателей на 2015-16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План повышения квалификации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подготовке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ГА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 подготовки научных кадров в аспирантуре в 2015-2016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 издательском центре «Академия»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729288"/>
        </p:xfrm>
        <a:graphic>
          <a:graphicData uri="http://schemas.openxmlformats.org/drawingml/2006/table">
            <a:tbl>
              <a:tblPr/>
              <a:tblGrid>
                <a:gridCol w="282064"/>
                <a:gridCol w="4218530"/>
                <a:gridCol w="2357454"/>
                <a:gridCol w="1857388"/>
              </a:tblGrid>
              <a:tr h="44301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подготовке материалов 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ГА ОП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подготовки научных кадров в аспирантуре в 2015-2016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 по кафедрам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УМК, Иванова С.А.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Информация, семинар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Проверка календарно-тематических планов дисциплин за 1 полугодие 2015-16 уч.г. на кафедрах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Саввинова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М.С.,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 результатах  первой контрольной точки обучающихся за 1 семестр 2015-16 уч.г. ИЕН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Саввинова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М.С.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Обеспеченность обучающихся учебной и учебно-методической литературой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Саввинова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М.С.,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зав.каф,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Обновление реестра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Утверждение новых ООП на 2016-2017 уч.г.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Зав.каф.,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, 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357990"/>
        </p:xfrm>
        <a:graphic>
          <a:graphicData uri="http://schemas.openxmlformats.org/drawingml/2006/table">
            <a:tbl>
              <a:tblPr/>
              <a:tblGrid>
                <a:gridCol w="282064"/>
                <a:gridCol w="4075654"/>
                <a:gridCol w="2253220"/>
                <a:gridCol w="2104498"/>
              </a:tblGrid>
              <a:tr h="43265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Отчет по итогам стажировок и курсов повышения преподавателей ИЕН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 по плану издания  учебно-методической литературы за 2015 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Участие в ежегодных конкурсах ППС, утвержденных в рамках УМС СВФУ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Члены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Выписки из протоколов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плана издания учебно-методической литературы на 2016 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председатель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332809"/>
        </p:xfrm>
        <a:graphic>
          <a:graphicData uri="http://schemas.openxmlformats.org/drawingml/2006/table">
            <a:tbl>
              <a:tblPr/>
              <a:tblGrid>
                <a:gridCol w="282064"/>
                <a:gridCol w="4075654"/>
                <a:gridCol w="2253220"/>
                <a:gridCol w="2104498"/>
              </a:tblGrid>
              <a:tr h="50146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Об обновленном положении УМС СВФУ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положение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Итоги проведения открытых занятий на кафедрах за 1 полугодие 2015-16 уч.г.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 по плану рецензирования рукописей учебно-методической литературы за 2015 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плана рецензирования учебно-методической литературы на 2016 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502784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50146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Итоги зимней сессии на 2015-2016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Саввинова М.С.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Аналитическая справка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плана работы открытых занятий за 2 полугодие 2015-16 уч.г.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План открытых занятий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Проверка календарно-тематических планов дисциплин за 2 полугодие 2015-16 уч.г. на кафедрах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Саввинова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М.С.,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Итоги работы УМК ИЕН за 1 полугодие 2015-16 уч.г.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Отчет, 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85719"/>
          <a:ext cx="8715436" cy="6345293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50146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5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 развитии магистерских программ в ИЕН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внедрении самостоятельных образовательных стандартов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локальных актах СВФУ по учебно-методической работе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результатах  первой контрольной точки 2 полугодия обучающихся ИЕН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Деканат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765</Words>
  <Application>Microsoft Office PowerPoint</Application>
  <PresentationFormat>Экран (4:3)</PresentationFormat>
  <Paragraphs>223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План работы  учебно-методической комиссии Института естественных наук на 2015-2016 учебный год </vt:lpstr>
      <vt:lpstr>Состав УМК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ЯГУ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УМК ИЕН на 2014-2015 учебный год</dc:title>
  <dc:creator>ЦТО</dc:creator>
  <cp:lastModifiedBy>Татьяна</cp:lastModifiedBy>
  <cp:revision>32</cp:revision>
  <dcterms:created xsi:type="dcterms:W3CDTF">2014-10-24T00:20:21Z</dcterms:created>
  <dcterms:modified xsi:type="dcterms:W3CDTF">2016-05-18T07:57:56Z</dcterms:modified>
</cp:coreProperties>
</file>